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5E8A"/>
    <a:srgbClr val="6F3D66"/>
    <a:srgbClr val="C7A129"/>
    <a:srgbClr val="7C3B66"/>
    <a:srgbClr val="3F4591"/>
    <a:srgbClr val="662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6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27133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2713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282869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1771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1771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4459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4459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794" y="1691640"/>
            <a:ext cx="0" cy="436202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1430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38045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76598" y="792080"/>
            <a:ext cx="1" cy="526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139265"/>
          </a:xfrm>
          <a:noFill/>
          <a:ln w="76200">
            <a:noFill/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38438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5/11/17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686800" y="0"/>
            <a:ext cx="473599" cy="365760"/>
          </a:xfrm>
          <a:prstGeom prst="rect">
            <a:avLst/>
          </a:prstGeom>
          <a:solidFill>
            <a:srgbClr val="C7A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352800" y="0"/>
            <a:ext cx="4191000" cy="365760"/>
          </a:xfrm>
          <a:prstGeom prst="rect">
            <a:avLst/>
          </a:prstGeom>
          <a:solidFill>
            <a:srgbClr val="3F4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543800" y="0"/>
            <a:ext cx="1143000" cy="365760"/>
          </a:xfrm>
          <a:prstGeom prst="rect">
            <a:avLst/>
          </a:prstGeom>
          <a:solidFill>
            <a:srgbClr val="7C3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16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352799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5/11/17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pic>
        <p:nvPicPr>
          <p:cNvPr id="9" name="Picture 8" descr="Safe Housing Partnership Logo_WEBSITE 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555" y="5232515"/>
            <a:ext cx="1297437" cy="150734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57199" y="6078144"/>
            <a:ext cx="76653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0" i="0" dirty="0" smtClean="0">
                <a:solidFill>
                  <a:srgbClr val="9D5E8A"/>
                </a:solidFill>
                <a:latin typeface="Avenir Book"/>
                <a:cs typeface="Avenir Book"/>
              </a:rPr>
              <a:t>Domestic Violence and Housing Technical Assistance Consortium </a:t>
            </a:r>
          </a:p>
          <a:p>
            <a:r>
              <a:rPr lang="en-US" sz="1400" b="0" i="0" dirty="0" err="1" smtClean="0">
                <a:solidFill>
                  <a:srgbClr val="9D5E8A"/>
                </a:solidFill>
                <a:latin typeface="Avenir Book"/>
                <a:cs typeface="Avenir Book"/>
              </a:rPr>
              <a:t>www.safehousingpartnerships.org</a:t>
            </a:r>
            <a:endParaRPr lang="en-US" sz="1400" b="0" i="0" dirty="0">
              <a:solidFill>
                <a:srgbClr val="9D5E8A"/>
              </a:solidFill>
              <a:latin typeface="Avenir Book"/>
              <a:cs typeface="Avenir Book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457199" y="6077221"/>
            <a:ext cx="7162801" cy="923"/>
          </a:xfrm>
          <a:prstGeom prst="line">
            <a:avLst/>
          </a:prstGeom>
          <a:ln w="127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i="0" kern="1200" spc="-100" baseline="0">
          <a:solidFill>
            <a:schemeClr val="tx2"/>
          </a:solidFill>
          <a:latin typeface="Avenir Next Regular"/>
          <a:ea typeface="+mj-ea"/>
          <a:cs typeface="Avenir Next Regular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Avenir Book"/>
          <a:ea typeface="+mn-ea"/>
          <a:cs typeface="Avenir Book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Avenir Book"/>
          <a:ea typeface="+mn-ea"/>
          <a:cs typeface="Avenir Book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Avenir Book"/>
          <a:ea typeface="+mn-ea"/>
          <a:cs typeface="Avenir Book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Avenir Book"/>
          <a:ea typeface="+mn-ea"/>
          <a:cs typeface="Avenir Book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Avenir Book"/>
          <a:ea typeface="+mn-ea"/>
          <a:cs typeface="Avenir Book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5226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SAFE HOUSING PARTNERSHIPS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23426"/>
            <a:ext cx="8229600" cy="82126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The new website for the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Domestic Violence and Housing Technical Assistance Consortium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3" descr="NRCDVFiles:Communications Team :private:Archive:private:Comm. Team :NRCDV LOGOS:Safe Housing Partnership Logo_WEBSITE LOGO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4" t="8776" r="11925" b="10043"/>
          <a:stretch/>
        </p:blipFill>
        <p:spPr bwMode="auto">
          <a:xfrm>
            <a:off x="7777691" y="5257800"/>
            <a:ext cx="1157817" cy="14149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Screen Shot 2017-05-11 at 10.53.4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6" y="2057386"/>
            <a:ext cx="8890000" cy="7439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3019842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accent1"/>
                </a:solidFill>
                <a:latin typeface="Avenir Book"/>
                <a:cs typeface="Avenir Book"/>
              </a:rPr>
              <a:t>Explores the intersections between domestic and sexual violence, homelessness and housing</a:t>
            </a:r>
          </a:p>
          <a:p>
            <a:endParaRPr lang="en-US" sz="1200" dirty="0" smtClean="0">
              <a:solidFill>
                <a:schemeClr val="accent1"/>
              </a:solidFill>
              <a:latin typeface="Avenir Book"/>
              <a:cs typeface="Avenir Book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accent1"/>
                </a:solidFill>
                <a:latin typeface="Avenir Book"/>
                <a:cs typeface="Avenir Book"/>
              </a:rPr>
              <a:t>Provides strategies and case studies for building effective cross-system partnerships</a:t>
            </a:r>
          </a:p>
          <a:p>
            <a:pPr marL="285750" indent="-285750">
              <a:buFont typeface="Arial"/>
              <a:buChar char="•"/>
            </a:pPr>
            <a:endParaRPr lang="en-US" sz="1200" dirty="0" smtClean="0">
              <a:solidFill>
                <a:schemeClr val="accent1"/>
              </a:solidFill>
              <a:latin typeface="Avenir Book"/>
              <a:cs typeface="Avenir Book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accent1"/>
                </a:solidFill>
                <a:latin typeface="Avenir Book"/>
                <a:cs typeface="Avenir Book"/>
              </a:rPr>
              <a:t>Includes in-depth resource collections organized around four key approaches to addressing and preventing housing instability among survivors</a:t>
            </a:r>
          </a:p>
          <a:p>
            <a:endParaRPr lang="en-US" sz="1200" dirty="0" smtClean="0">
              <a:solidFill>
                <a:schemeClr val="accent1"/>
              </a:solidFill>
              <a:latin typeface="Avenir Book"/>
              <a:cs typeface="Avenir Book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solidFill>
                  <a:schemeClr val="accent1"/>
                </a:solidFill>
                <a:latin typeface="Avenir Book"/>
                <a:cs typeface="Avenir Book"/>
              </a:rPr>
              <a:t>Provides easy access to relevant federal laws, regulations, and polices </a:t>
            </a:r>
            <a:endParaRPr lang="en-US" sz="1600" dirty="0">
              <a:solidFill>
                <a:schemeClr val="accent1"/>
              </a:solidFill>
              <a:latin typeface="Avenir Book"/>
              <a:cs typeface="Avenir Boo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382524"/>
            <a:ext cx="68241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>
                <a:solidFill>
                  <a:schemeClr val="accent4"/>
                </a:solidFill>
                <a:latin typeface="Avenir Book"/>
                <a:cs typeface="Avenir Book"/>
              </a:rPr>
              <a:t>Have questions? Need TA or training?</a:t>
            </a:r>
          </a:p>
          <a:p>
            <a:pPr algn="ctr"/>
            <a:r>
              <a:rPr lang="en-US" sz="1700" dirty="0" smtClean="0">
                <a:solidFill>
                  <a:schemeClr val="accent4"/>
                </a:solidFill>
                <a:latin typeface="Avenir Book"/>
                <a:cs typeface="Avenir Book"/>
              </a:rPr>
              <a:t>Contact the Consortium directly through the site! </a:t>
            </a:r>
            <a:endParaRPr lang="en-US" sz="1700" dirty="0">
              <a:solidFill>
                <a:schemeClr val="accent4"/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4106195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7">
      <a:dk1>
        <a:srgbClr val="4C203F"/>
      </a:dk1>
      <a:lt1>
        <a:srgbClr val="FFFFFF"/>
      </a:lt1>
      <a:dk2>
        <a:srgbClr val="232C70"/>
      </a:dk2>
      <a:lt2>
        <a:srgbClr val="FFFFFF"/>
      </a:lt2>
      <a:accent1>
        <a:srgbClr val="6C2E59"/>
      </a:accent1>
      <a:accent2>
        <a:srgbClr val="74C0AC"/>
      </a:accent2>
      <a:accent3>
        <a:srgbClr val="2A3483"/>
      </a:accent3>
      <a:accent4>
        <a:srgbClr val="329E88"/>
      </a:accent4>
      <a:accent5>
        <a:srgbClr val="D99B04"/>
      </a:accent5>
      <a:accent6>
        <a:srgbClr val="6E345D"/>
      </a:accent6>
      <a:hlink>
        <a:srgbClr val="2C388C"/>
      </a:hlink>
      <a:folHlink>
        <a:srgbClr val="6E345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77</TotalTime>
  <Words>86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SAFE HOUSING PARTNERSHIPS</vt:lpstr>
    </vt:vector>
  </TitlesOfParts>
  <Company>NRCDV,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Robillard</dc:creator>
  <cp:lastModifiedBy>Shaina Goodman</cp:lastModifiedBy>
  <cp:revision>12</cp:revision>
  <dcterms:created xsi:type="dcterms:W3CDTF">2017-05-03T15:07:28Z</dcterms:created>
  <dcterms:modified xsi:type="dcterms:W3CDTF">2017-05-11T19:57:35Z</dcterms:modified>
</cp:coreProperties>
</file>